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96" r:id="rId5"/>
    <p:sldId id="299" r:id="rId6"/>
    <p:sldId id="300" r:id="rId7"/>
    <p:sldId id="301" r:id="rId8"/>
    <p:sldId id="294" r:id="rId9"/>
    <p:sldId id="303" r:id="rId10"/>
    <p:sldId id="298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dia Stober" initials="LS" lastIdx="54" clrIdx="0">
    <p:extLst/>
  </p:cmAuthor>
  <p:cmAuthor id="2" name="Jenny Fox" initials="JF" lastIdx="1" clrIdx="1">
    <p:extLst/>
  </p:cmAuthor>
  <p:cmAuthor id="3" name="Sally Martin" initials="SM" lastIdx="38" clrIdx="2">
    <p:extLst/>
  </p:cmAuthor>
  <p:cmAuthor id="4" name="Jenny Barksfield" initials="JB" lastIdx="5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49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E1932-742D-457A-869C-1BE611B4A0C2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2516-575D-4DD2-91D6-2E2C8314B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8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8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32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95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25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424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952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60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A8F573-8C93-4A9A-9538-A61895E62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8AF0E9-AFA7-4903-930C-1F0994001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3BE9D7-2402-40DF-AFC2-0E920624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956416-B6D3-4C41-88D4-FFD810AE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699157-97DE-45E5-B48B-8BAA69B7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0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E1F2B2-41E8-4517-9B19-3828F26D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504B62-5B0F-47F1-A76C-5580C3585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875804-B915-4955-B7FA-EE2BC197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5A42E3-4289-4486-A681-8379950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C15E47-BD93-4489-B7E4-E0BF8985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71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D9AE75E-2512-4165-A98B-B796C98E0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09C72D-E8BA-4E09-ADAC-C006C7A72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FA17CA-61F0-4718-8878-174BB17A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072597-676E-4768-AB58-E3E512BE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C4DBDB-0E6B-4B60-8A37-31452427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F63254-308C-47E0-B9EE-5FDC4312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D3442B-515D-4B57-9599-3EC25295B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6026BF-802D-494F-8DCD-5C26E771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C3D3C8-845F-4F1B-928B-36AD366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3EC334-D12A-499E-B38A-AC471271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1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F3DD30-2208-4ED9-BAED-E2FC3B3B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5918E2-8284-4BF8-AD95-12BCBAE5D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9C0653-E6E8-45D0-9D2E-A033D75F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254A1B-975C-4403-B1EA-AA3A044A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9269AA-E7BD-4A77-A810-1C315C49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7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BC4598-5E49-4620-9C40-7632C4E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0B10E0-E69E-41E1-A899-3E800889D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F3E724-7906-4B56-88FF-9955566C4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D2CE5-6524-4331-B684-E62926FF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016D37-5353-4B3A-8E87-92A31D28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2A7587-AB3F-481A-BBAF-6C1FA995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20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AE9691-FF30-4E8A-BFA5-0BA1B2BB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544E03-8198-47B7-8C32-441360C44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6304B4-6B91-4DD9-A9A9-DF51D7B9B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A69B5EE-AAA1-4DBC-A0CF-0B6250368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A4ADABD-28DD-4079-81C8-9C66C19A1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7AC877-BF13-4DEE-90E4-84CE57FB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6A9EB45-E746-4F4F-A714-12D45514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81E392-3745-4EAC-940B-9D88098D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6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A52367-3A30-4458-8048-1697502E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DE838E-2866-4EE4-8465-F0B5C132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F1F9CF1-562B-4AC3-9E93-1104B0E7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90E22ED-16B2-4B97-AD90-C77BF3BE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051E23E-5A79-465B-968D-C1077885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49892F9-515E-41EB-B032-1E4FFC02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D93AEF-ACF3-4289-A8F6-F98BD90F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9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68BA2D-D493-490A-9EAB-705830D9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5957FE-2ACA-4237-BBC5-CCE30DBD1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3B4C4D-161C-4E25-9095-AD22C8C8F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4DF860-AF0E-49A9-8877-DA240A26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3EED33-2A1D-4E5C-BBDF-8589332D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6114DF-4F40-458C-84C3-C6CAD047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60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15843A-1F98-404C-BFF9-06BD0186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69CBB6-9351-4C66-9702-665C48CD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61302C-D58C-4A21-8CC9-87390CB45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8246D7-E9CC-4D23-AC46-4810A429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3AF6AA-F00B-47C1-AFDE-D31F0A68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D01A20-4DEF-4F50-AF42-689A473F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C5D455-FE9E-4F9B-9030-91F657A7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1AB685-F3C5-480B-8622-A01308D66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56B039-87BE-4AA5-9C9D-FD2E50ACF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9E75-81C9-4AC7-B164-D43FF1352217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D45663-6921-46D4-8DB6-A99C94C34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CE6B12-023D-4141-9802-2E6DA2984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1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724643-1201-4A63-88CB-5F4BA64AB919}"/>
              </a:ext>
            </a:extLst>
          </p:cNvPr>
          <p:cNvSpPr txBox="1"/>
          <p:nvPr/>
        </p:nvSpPr>
        <p:spPr>
          <a:xfrm>
            <a:off x="972101" y="396951"/>
            <a:ext cx="100964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latin typeface="League Spartan" panose="00000800000000000000" pitchFamily="50" charset="0"/>
              </a:rPr>
              <a:t>KS1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Relationships:</a:t>
            </a:r>
            <a:r>
              <a:rPr kumimoji="0" lang="en-GB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smtClean="0">
                <a:latin typeface="League Spartan" panose="00000800000000000000" pitchFamily="50" charset="0"/>
              </a:rPr>
              <a:t>Our Special </a:t>
            </a:r>
            <a:r>
              <a:rPr lang="en-GB" sz="4400" b="1" dirty="0">
                <a:latin typeface="League Spartan" panose="00000800000000000000" pitchFamily="50" charset="0"/>
              </a:rPr>
              <a:t>People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BC5E82-1D17-4519-AACD-B4278CC5C452}"/>
              </a:ext>
            </a:extLst>
          </p:cNvPr>
          <p:cNvSpPr txBox="1"/>
          <p:nvPr/>
        </p:nvSpPr>
        <p:spPr>
          <a:xfrm>
            <a:off x="160015" y="5664135"/>
            <a:ext cx="33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Play this slideshow from beginning</a:t>
            </a:r>
            <a:endParaRPr lang="en-GB" sz="2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EFEE2E-C238-4ED7-9BE0-6DA72873A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1" t="-1" r="2490" b="822"/>
          <a:stretch/>
        </p:blipFill>
        <p:spPr>
          <a:xfrm>
            <a:off x="3788459" y="543351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938A661-CBFE-457D-BAFD-7F6D4CF513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1312" r="50968" b="-1568"/>
          <a:stretch/>
        </p:blipFill>
        <p:spPr>
          <a:xfrm rot="20700138">
            <a:off x="4126595" y="5753141"/>
            <a:ext cx="796930" cy="828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3288" y="4555716"/>
            <a:ext cx="1100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Home Learning: Looking after each other 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156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046" y="1335670"/>
            <a:ext cx="6480610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0C4B8-0B55-4BB6-B34B-9B3BEBCC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39" y="365125"/>
            <a:ext cx="11468892" cy="1325563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Special People – Looking after each other</a:t>
            </a:r>
            <a:b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3DC0C9-CB1C-459A-8A1D-4EA818C3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39" y="2086089"/>
            <a:ext cx="10515600" cy="1162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Well done on completing the activities!</a:t>
            </a:r>
          </a:p>
          <a:p>
            <a:pPr marL="0" indent="0">
              <a:buNone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Now go back to the ‘What’s your starting point?’ activity.</a:t>
            </a:r>
          </a:p>
          <a:p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B3CFE0-94D5-4ABE-BAF2-176E6110F16F}"/>
              </a:ext>
            </a:extLst>
          </p:cNvPr>
          <p:cNvSpPr/>
          <p:nvPr/>
        </p:nvSpPr>
        <p:spPr>
          <a:xfrm>
            <a:off x="5698729" y="4094132"/>
            <a:ext cx="580408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500" dirty="0">
              <a:latin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there anything you would like to change?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there anything you would like to add?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500" dirty="0">
              <a:latin typeface="Lato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33BE93-B317-47F4-9A31-EF71D1032A48}"/>
              </a:ext>
            </a:extLst>
          </p:cNvPr>
          <p:cNvSpPr/>
          <p:nvPr/>
        </p:nvSpPr>
        <p:spPr>
          <a:xfrm>
            <a:off x="466239" y="1146270"/>
            <a:ext cx="8705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League Spartan" panose="00000800000000000000" pitchFamily="50" charset="0"/>
              </a:rPr>
              <a:t>Where are we now?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442597" y="645734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CAEA9C-2682-4DAB-B71F-B25E3CEE5800}"/>
              </a:ext>
            </a:extLst>
          </p:cNvPr>
          <p:cNvSpPr txBox="1"/>
          <p:nvPr/>
        </p:nvSpPr>
        <p:spPr>
          <a:xfrm>
            <a:off x="442597" y="3248213"/>
            <a:ext cx="10104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/>
              </a:rPr>
              <a:t>Draw</a:t>
            </a:r>
            <a:r>
              <a:rPr lang="en-GB" sz="2400" dirty="0">
                <a:latin typeface="Lato" panose="020F0502020204030203"/>
              </a:rPr>
              <a:t> </a:t>
            </a:r>
            <a:r>
              <a:rPr lang="en-GB" sz="2400" b="1" dirty="0">
                <a:latin typeface="Lato" panose="020F0502020204030203"/>
              </a:rPr>
              <a:t>or write</a:t>
            </a:r>
            <a:r>
              <a:rPr lang="en-GB" sz="2400" dirty="0">
                <a:latin typeface="Lato" panose="020F0502020204030203"/>
              </a:rPr>
              <a:t> about the different ways friends and family show they care for each other.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Lato" panose="020F0502020204030203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4128520-7A25-481C-B7B1-D32E8A00E3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5169">
            <a:off x="9917132" y="5757974"/>
            <a:ext cx="1033865" cy="5169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0" t="7569" r="19410" b="6667"/>
          <a:stretch/>
        </p:blipFill>
        <p:spPr>
          <a:xfrm>
            <a:off x="3211670" y="3992179"/>
            <a:ext cx="2134338" cy="2396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39" y="4070020"/>
            <a:ext cx="1052146" cy="10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Additional activity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21879" y="1610415"/>
            <a:ext cx="6527066" cy="4009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100"/>
              </a:lnSpc>
              <a:buNone/>
            </a:pPr>
            <a:r>
              <a:rPr lang="en-GB" sz="27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 </a:t>
            </a:r>
            <a:r>
              <a:rPr lang="en-GB" sz="27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about what you can say and do to let your special person know they are </a:t>
            </a:r>
            <a:r>
              <a:rPr lang="en-GB" sz="27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special.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buNone/>
            </a:pPr>
            <a:endParaRPr lang="en-GB" sz="1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ts val="3100"/>
              </a:lnSpc>
              <a:buFont typeface="Arial" panose="020B0604020202020204" pitchFamily="34" charset="0"/>
              <a:buNone/>
            </a:pPr>
            <a:r>
              <a:rPr lang="en-GB" sz="27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Make </a:t>
            </a:r>
            <a:r>
              <a:rPr lang="en-GB" sz="27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 thank you card for a special person (someone you know well).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7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Use</a:t>
            </a:r>
            <a:r>
              <a:rPr lang="en-GB" sz="27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these questions to help you</a:t>
            </a:r>
            <a:r>
              <a:rPr lang="en-GB" sz="27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7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Why are they special to you?</a:t>
            </a:r>
          </a:p>
          <a:p>
            <a:r>
              <a:rPr lang="en-GB" sz="27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would you like to thank them for? </a:t>
            </a: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393654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74" name="Picture 2" descr="Envelope, Letter, Post, Message, Wr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19" y="1531150"/>
            <a:ext cx="4278407" cy="416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54D97EA-2065-4903-9D8A-E45B07FF8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0" y="654819"/>
            <a:ext cx="968621" cy="10763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EBE916-BECF-4594-87F7-6F7132F57DC1}"/>
              </a:ext>
            </a:extLst>
          </p:cNvPr>
          <p:cNvSpPr txBox="1"/>
          <p:nvPr/>
        </p:nvSpPr>
        <p:spPr>
          <a:xfrm>
            <a:off x="1752249" y="2114696"/>
            <a:ext cx="10328043" cy="36779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2800" b="1" dirty="0">
                <a:latin typeface="League Spartan" panose="00000800000000000000" pitchFamily="50" charset="0"/>
              </a:rPr>
              <a:t>We will be able to:</a:t>
            </a:r>
          </a:p>
          <a:p>
            <a:pPr lvl="1"/>
            <a:r>
              <a:rPr lang="en-GB" sz="3200" b="1" dirty="0">
                <a:latin typeface="League Spartan" panose="00000800000000000000" pitchFamily="50" charset="0"/>
              </a:rPr>
              <a:t> </a:t>
            </a: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identify people who are special to us (our own special people)</a:t>
            </a:r>
          </a:p>
          <a:p>
            <a:pPr lvl="0">
              <a:buSzPct val="202000"/>
            </a:pPr>
            <a:endParaRPr lang="en-GB" sz="2400" dirty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what makes them special and why they are important to us</a:t>
            </a:r>
          </a:p>
          <a:p>
            <a:pPr marL="457200" lvl="0" indent="-457200">
              <a:buSzPct val="202000"/>
              <a:buBlip>
                <a:blip r:embed="rId3"/>
              </a:buBlip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describe how our special people care for us</a:t>
            </a:r>
          </a:p>
          <a:p>
            <a:pPr lvl="0">
              <a:buSzPct val="202000"/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recognise how we can show we care for people special to 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6876134-4E32-4B5A-8C60-DDF627FE63BB}"/>
              </a:ext>
            </a:extLst>
          </p:cNvPr>
          <p:cNvSpPr txBox="1"/>
          <p:nvPr/>
        </p:nvSpPr>
        <p:spPr>
          <a:xfrm>
            <a:off x="1167695" y="672127"/>
            <a:ext cx="10302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2800" b="1" dirty="0">
                <a:latin typeface="League Spartan" panose="00000800000000000000" pitchFamily="50" charset="0"/>
              </a:rPr>
              <a:t>We are learning about the special people in our lives and how we care for each other</a:t>
            </a:r>
          </a:p>
          <a:p>
            <a:endParaRPr lang="en-GB" sz="2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B33BE93-B317-47F4-9A31-EF71D1032A48}"/>
              </a:ext>
            </a:extLst>
          </p:cNvPr>
          <p:cNvSpPr/>
          <p:nvPr/>
        </p:nvSpPr>
        <p:spPr>
          <a:xfrm>
            <a:off x="561238" y="340878"/>
            <a:ext cx="87053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b="1" dirty="0">
                <a:latin typeface="League Spartan" panose="00000800000000000000" pitchFamily="50" charset="0"/>
              </a:rPr>
              <a:t>What’s our starting point?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97BC9C-B6F0-4A20-A3B2-8335348CE7F6}"/>
              </a:ext>
            </a:extLst>
          </p:cNvPr>
          <p:cNvSpPr txBox="1"/>
          <p:nvPr/>
        </p:nvSpPr>
        <p:spPr>
          <a:xfrm>
            <a:off x="342577" y="1017986"/>
            <a:ext cx="5629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Draw and write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CAEA9C-2682-4DAB-B71F-B25E3CEE5800}"/>
              </a:ext>
            </a:extLst>
          </p:cNvPr>
          <p:cNvSpPr txBox="1"/>
          <p:nvPr/>
        </p:nvSpPr>
        <p:spPr>
          <a:xfrm>
            <a:off x="561238" y="3338215"/>
            <a:ext cx="5484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/>
              </a:rPr>
              <a:t>Draw</a:t>
            </a:r>
            <a:r>
              <a:rPr lang="en-GB" sz="2400" dirty="0">
                <a:latin typeface="Lato" panose="020F0502020204030203"/>
              </a:rPr>
              <a:t> </a:t>
            </a:r>
            <a:r>
              <a:rPr lang="en-GB" sz="2400" b="1" dirty="0">
                <a:latin typeface="Lato" panose="020F0502020204030203"/>
              </a:rPr>
              <a:t>or write</a:t>
            </a:r>
            <a:r>
              <a:rPr lang="en-GB" sz="2400" dirty="0">
                <a:latin typeface="Lato" panose="020F0502020204030203"/>
              </a:rPr>
              <a:t> about the different ways friends and family show they care for each other.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Lato" panose="020F0502020204030203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CAEA9C-2682-4DAB-B71F-B25E3CEE5800}"/>
              </a:ext>
            </a:extLst>
          </p:cNvPr>
          <p:cNvSpPr txBox="1"/>
          <p:nvPr/>
        </p:nvSpPr>
        <p:spPr>
          <a:xfrm>
            <a:off x="561238" y="2318241"/>
            <a:ext cx="5484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/>
              </a:rPr>
              <a:t>Think </a:t>
            </a:r>
            <a:r>
              <a:rPr lang="en-GB" sz="2400" dirty="0">
                <a:latin typeface="Lato" panose="020F0502020204030203"/>
              </a:rPr>
              <a:t>about your friends and family.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Lato" panose="020F0502020204030203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1424330-D925-4331-BD07-6CC902FAF2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5169">
            <a:off x="2085138" y="4833231"/>
            <a:ext cx="1542782" cy="7713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6486764"/>
            <a:ext cx="12193057" cy="359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0" t="7569" r="19410" b="6667"/>
          <a:stretch/>
        </p:blipFill>
        <p:spPr>
          <a:xfrm>
            <a:off x="7114623" y="1284842"/>
            <a:ext cx="4109392" cy="4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Suri and Gran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8BC2470-D959-4899-89D0-519423811F3B}"/>
              </a:ext>
            </a:extLst>
          </p:cNvPr>
          <p:cNvSpPr txBox="1">
            <a:spLocks/>
          </p:cNvSpPr>
          <p:nvPr/>
        </p:nvSpPr>
        <p:spPr>
          <a:xfrm>
            <a:off x="628504" y="1208375"/>
            <a:ext cx="10245235" cy="2455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Suri is </a:t>
            </a:r>
            <a:r>
              <a:rPr lang="en-GB" sz="25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thinking about her special people. She is writing about </a:t>
            </a: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Gran.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A908FCF-FFC1-4590-88CE-6F9BD72AF0E6}"/>
              </a:ext>
            </a:extLst>
          </p:cNvPr>
          <p:cNvSpPr txBox="1"/>
          <p:nvPr/>
        </p:nvSpPr>
        <p:spPr>
          <a:xfrm>
            <a:off x="628504" y="1872020"/>
            <a:ext cx="6811387" cy="4742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Suri thinks Gran is a really special person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Gran always wears big earrings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and she loves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red lipstick.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Gran says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makes her feel bright and happy. </a:t>
            </a:r>
            <a:endParaRPr lang="en-GB" sz="25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ts val="3100"/>
              </a:lnSpc>
            </a:pPr>
            <a:endParaRPr lang="en-GB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ts val="3100"/>
              </a:lnSpc>
            </a:pP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When Suri is at school, Gran picks her up. Last summer they went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the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park all the time. Suri loved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roundabout when Gran swung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round so fast!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Suri also liked it when Gran used to come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over to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babysit, because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Gran always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told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funniest bedtime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stories.</a:t>
            </a: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3" t="12612" r="4514"/>
          <a:stretch/>
        </p:blipFill>
        <p:spPr>
          <a:xfrm>
            <a:off x="7888444" y="2078817"/>
            <a:ext cx="3578418" cy="39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426BA-E3FF-436C-8BCC-C2391863E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85" y="1369379"/>
            <a:ext cx="5295217" cy="1598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 about people who are special to you. It might include your friends or people in your family.</a:t>
            </a:r>
          </a:p>
          <a:p>
            <a:pPr marL="0" indent="0"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Yo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ur special people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661877" y="1369379"/>
            <a:ext cx="4977439" cy="1185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Use Resource 1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(or a piece of paper) and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make a</a:t>
            </a: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spider-gram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of your special people.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393653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0BF8744-A2FE-4C72-ACDD-5083DB47C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621" y="2584738"/>
            <a:ext cx="2711897" cy="1809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424330-D925-4331-BD07-6CC902FAF2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5169">
            <a:off x="10201408" y="5436310"/>
            <a:ext cx="1542782" cy="7713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6A033A2-32B2-4C3A-B851-B1771F338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961" y="4828622"/>
            <a:ext cx="2561401" cy="17149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9371" t="27741" r="14645" b="12660"/>
          <a:stretch/>
        </p:blipFill>
        <p:spPr>
          <a:xfrm>
            <a:off x="6577075" y="2846096"/>
            <a:ext cx="4262779" cy="255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2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A special person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710447" y="1470171"/>
            <a:ext cx="5295217" cy="937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Write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about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 person who is special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you.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393654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27F183FE-CAE1-4FBE-B943-1044D57C3DC9}"/>
              </a:ext>
            </a:extLst>
          </p:cNvPr>
          <p:cNvSpPr txBox="1">
            <a:spLocks/>
          </p:cNvSpPr>
          <p:nvPr/>
        </p:nvSpPr>
        <p:spPr>
          <a:xfrm>
            <a:off x="6187163" y="2684856"/>
            <a:ext cx="5590266" cy="3521695"/>
          </a:xfrm>
          <a:prstGeom prst="rect">
            <a:avLst/>
          </a:prstGeom>
          <a:ln w="41275">
            <a:solidFill>
              <a:srgbClr val="95519E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words describe your special person?</a:t>
            </a:r>
          </a:p>
          <a:p>
            <a:pPr>
              <a:spcAft>
                <a:spcPts val="600"/>
              </a:spcAft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do they do that is special?</a:t>
            </a:r>
          </a:p>
          <a:p>
            <a:pPr>
              <a:spcAft>
                <a:spcPts val="600"/>
              </a:spcAft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things do you and your special person like doing together?</a:t>
            </a:r>
          </a:p>
          <a:p>
            <a:pPr>
              <a:spcAft>
                <a:spcPts val="600"/>
              </a:spcAft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Why are they an important person to you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</a:t>
            </a: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DBD474C-2A8A-4294-9676-E9789E931357}"/>
              </a:ext>
            </a:extLst>
          </p:cNvPr>
          <p:cNvSpPr txBox="1">
            <a:spLocks/>
          </p:cNvSpPr>
          <p:nvPr/>
        </p:nvSpPr>
        <p:spPr>
          <a:xfrm>
            <a:off x="6187163" y="1317359"/>
            <a:ext cx="5295217" cy="718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Read </a:t>
            </a:r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3" action="ppaction://hlinksldjump"/>
              </a:rPr>
              <a:t>Suri’s example </a:t>
            </a:r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(slide 4)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and then use these questions to help you with your writing:</a:t>
            </a:r>
          </a:p>
        </p:txBody>
      </p:sp>
      <p:pic>
        <p:nvPicPr>
          <p:cNvPr id="2050" name="Picture 2" descr="Homework, Quiz, School, Test, Exam, Study, Study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42" y="2559426"/>
            <a:ext cx="3365914" cy="336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9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749" y="188627"/>
            <a:ext cx="7348977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Special people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33BE93-B317-47F4-9A31-EF71D1032A48}"/>
              </a:ext>
            </a:extLst>
          </p:cNvPr>
          <p:cNvSpPr/>
          <p:nvPr/>
        </p:nvSpPr>
        <p:spPr>
          <a:xfrm>
            <a:off x="478220" y="897239"/>
            <a:ext cx="87053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b="1" dirty="0">
                <a:latin typeface="League Spartan" panose="00000800000000000000" pitchFamily="50" charset="0"/>
              </a:rPr>
              <a:t>Near and far…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478220" y="2024284"/>
            <a:ext cx="5465380" cy="3531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We may not be with our special people all the time. </a:t>
            </a:r>
            <a:r>
              <a:rPr lang="en-GB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Maybe </a:t>
            </a: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they live far away from us, or can’t come and visit often. There might be lots of reasons why we can’t see our special people when we want to. </a:t>
            </a:r>
          </a:p>
          <a:p>
            <a:pPr marL="0" indent="0">
              <a:lnSpc>
                <a:spcPct val="110000"/>
              </a:lnSpc>
              <a:spcAft>
                <a:spcPts val="1800"/>
              </a:spcAft>
              <a:buNone/>
            </a:pP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But it’s still important to let them know we care. </a:t>
            </a:r>
          </a:p>
          <a:p>
            <a:pPr marL="0" indent="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3379EE-CB4C-46D9-9A96-678081118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52" y="2147456"/>
            <a:ext cx="5487469" cy="36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53897DE-85A0-44D1-836F-8031A427FFCC}"/>
              </a:ext>
            </a:extLst>
          </p:cNvPr>
          <p:cNvSpPr txBox="1"/>
          <p:nvPr/>
        </p:nvSpPr>
        <p:spPr>
          <a:xfrm>
            <a:off x="322297" y="3050401"/>
            <a:ext cx="2184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/>
              </a:rPr>
              <a:t>Things we can do for special people we see all the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08443D-36E6-48F9-A2C8-CF9C6AD4A91B}"/>
              </a:ext>
            </a:extLst>
          </p:cNvPr>
          <p:cNvSpPr txBox="1"/>
          <p:nvPr/>
        </p:nvSpPr>
        <p:spPr>
          <a:xfrm>
            <a:off x="9592694" y="3050401"/>
            <a:ext cx="2455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/>
              </a:rPr>
              <a:t>Things we can do for special people we only see sometimes or not very often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xmlns="" id="{FB5CD408-FB0C-4C42-B644-417363960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12899"/>
            <a:ext cx="898870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How can we show we care?</a:t>
            </a:r>
            <a:endParaRPr lang="en-GB" sz="4400" b="1" dirty="0">
              <a:latin typeface="Lato" panose="020F0502020204030203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6E0CF43-C5FF-43F9-812B-F3F721501D6E}"/>
              </a:ext>
            </a:extLst>
          </p:cNvPr>
          <p:cNvSpPr/>
          <p:nvPr/>
        </p:nvSpPr>
        <p:spPr>
          <a:xfrm>
            <a:off x="401171" y="1075950"/>
            <a:ext cx="112893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>
                <a:latin typeface="Lato"/>
              </a:rPr>
              <a:t>Use the list in </a:t>
            </a:r>
            <a:r>
              <a:rPr lang="en-GB" sz="2500" b="1" i="1" dirty="0">
                <a:latin typeface="Lato"/>
              </a:rPr>
              <a:t>Resource 2</a:t>
            </a:r>
            <a:r>
              <a:rPr lang="en-GB" sz="2500" dirty="0">
                <a:latin typeface="Lato"/>
              </a:rPr>
              <a:t> to sort the ideas. </a:t>
            </a:r>
            <a:r>
              <a:rPr lang="en-GB" sz="2500" dirty="0" smtClean="0">
                <a:latin typeface="Lato"/>
              </a:rPr>
              <a:t>Add </a:t>
            </a:r>
            <a:r>
              <a:rPr lang="en-GB" sz="2500" dirty="0">
                <a:latin typeface="Lato"/>
              </a:rPr>
              <a:t>some ideas of your own. If there are things that </a:t>
            </a:r>
            <a:r>
              <a:rPr lang="en-GB" sz="2500" dirty="0" smtClean="0">
                <a:latin typeface="Lato"/>
              </a:rPr>
              <a:t>could go in both circles, </a:t>
            </a:r>
            <a:r>
              <a:rPr lang="en-GB" sz="2500" dirty="0">
                <a:latin typeface="Lato"/>
              </a:rPr>
              <a:t>put those in the middle. </a:t>
            </a:r>
            <a:endParaRPr lang="en-GB" sz="25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56A5CFB-FCD9-43BE-A56B-3C57EEF0199D}"/>
              </a:ext>
            </a:extLst>
          </p:cNvPr>
          <p:cNvSpPr/>
          <p:nvPr/>
        </p:nvSpPr>
        <p:spPr>
          <a:xfrm>
            <a:off x="2675128" y="2428568"/>
            <a:ext cx="4031675" cy="3890103"/>
          </a:xfrm>
          <a:prstGeom prst="ellips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AACDE13-B1BD-4970-A128-D495A3E4F7B9}"/>
              </a:ext>
            </a:extLst>
          </p:cNvPr>
          <p:cNvSpPr/>
          <p:nvPr/>
        </p:nvSpPr>
        <p:spPr>
          <a:xfrm>
            <a:off x="5393116" y="2423982"/>
            <a:ext cx="4031675" cy="3894689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958BDE8E-1854-4245-B1B2-DD2F7F21388E}"/>
              </a:ext>
            </a:extLst>
          </p:cNvPr>
          <p:cNvSpPr/>
          <p:nvPr/>
        </p:nvSpPr>
        <p:spPr>
          <a:xfrm>
            <a:off x="5984742" y="2271251"/>
            <a:ext cx="155971" cy="1651697"/>
          </a:xfrm>
          <a:prstGeom prst="downArrow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5519E"/>
              </a:solidFill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506" y="292282"/>
            <a:ext cx="92667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Missing our s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pecial people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512903" y="1716788"/>
            <a:ext cx="6885424" cy="1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When we can’t see our special people as often as we’d like, it can sometimes make us feel sad</a:t>
            </a:r>
            <a:r>
              <a:rPr lang="en-GB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miss seeing someone special a lot and feel worried about them, remember to talk to an adult you trust </a:t>
            </a:r>
            <a:r>
              <a:rPr lang="en-GB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— </a:t>
            </a: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your mum, dad or the person who looks after you</a:t>
            </a:r>
            <a:r>
              <a:rPr lang="en-GB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They can help you </a:t>
            </a:r>
            <a:r>
              <a:rPr lang="en-GB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catch up </a:t>
            </a: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with your special people. 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720720" y="4950630"/>
            <a:ext cx="5067816" cy="1885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A71357-42BE-40AF-9927-D728741F8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190" y="1573212"/>
            <a:ext cx="3174061" cy="437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713</Words>
  <Application>Microsoft Office PowerPoint</Application>
  <PresentationFormat>Custom</PresentationFormat>
  <Paragraphs>87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  Suri and Gran</vt:lpstr>
      <vt:lpstr>  Your special people</vt:lpstr>
      <vt:lpstr>  A special person </vt:lpstr>
      <vt:lpstr>  Special people</vt:lpstr>
      <vt:lpstr>How can we show we care?</vt:lpstr>
      <vt:lpstr>  Missing our special people</vt:lpstr>
      <vt:lpstr>Special People – Looking after each other </vt:lpstr>
      <vt:lpstr>  Additional 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Stober</dc:creator>
  <cp:lastModifiedBy>User</cp:lastModifiedBy>
  <cp:revision>122</cp:revision>
  <dcterms:created xsi:type="dcterms:W3CDTF">2020-03-26T09:10:08Z</dcterms:created>
  <dcterms:modified xsi:type="dcterms:W3CDTF">2020-05-08T14:20:25Z</dcterms:modified>
</cp:coreProperties>
</file>