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60" r:id="rId4"/>
    <p:sldId id="261" r:id="rId5"/>
    <p:sldId id="268" r:id="rId6"/>
    <p:sldId id="265" r:id="rId7"/>
    <p:sldId id="271" r:id="rId8"/>
    <p:sldId id="266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5/19/2020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5/19/2020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5/19/2020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5/19/2020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Welcome to Rosegrove Infant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/>
              <a:t>Early Years Foundation Stage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C3F369AC-9D43-4179-9D4C-5F9E5CF9BF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411" y="169379"/>
            <a:ext cx="1613378" cy="1583221"/>
          </a:xfrm>
          <a:prstGeom prst="rect">
            <a:avLst/>
          </a:prstGeom>
        </p:spPr>
      </p:pic>
      <p:pic>
        <p:nvPicPr>
          <p:cNvPr id="4" name="Happy - Pharrell Williams (OFFICIAL INSTRUMENTAL)">
            <a:hlinkClick r:id="" action="ppaction://media"/>
            <a:extLst>
              <a:ext uri="{FF2B5EF4-FFF2-40B4-BE49-F238E27FC236}">
                <a16:creationId xmlns:a16="http://schemas.microsoft.com/office/drawing/2014/main" id="{8B5E4C67-0BD5-4953-B985-0D7FCB153B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01288" y="717307"/>
            <a:ext cx="1019792" cy="101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200">
        <p:fade/>
      </p:transition>
    </mc:Choice>
    <mc:Fallback xmlns="">
      <p:transition spd="med" advTm="7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0" y="319596"/>
            <a:ext cx="10058402" cy="778276"/>
          </a:xfrm>
        </p:spPr>
        <p:txBody>
          <a:bodyPr/>
          <a:lstStyle/>
          <a:p>
            <a:pPr algn="ctr"/>
            <a:r>
              <a:rPr lang="en-GB" dirty="0"/>
              <a:t>We can’t wait to meet you!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065212" y="1687313"/>
            <a:ext cx="10058400" cy="42291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We are very excited that you are starting school and we are sure that you are looking forward to coming to Rosegrove Infant School.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Here is a little bit of information for children and parents about our school and classroom environments.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921">
        <p:fade/>
      </p:transition>
    </mc:Choice>
    <mc:Fallback xmlns="">
      <p:transition spd="med" advTm="692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437530"/>
            <a:ext cx="10058402" cy="813786"/>
          </a:xfrm>
        </p:spPr>
        <p:txBody>
          <a:bodyPr/>
          <a:lstStyle/>
          <a:p>
            <a:pPr algn="ctr"/>
            <a:r>
              <a:rPr lang="en-US" dirty="0"/>
              <a:t>We have two Reception classes!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Pearl class teacher is </a:t>
            </a:r>
          </a:p>
          <a:p>
            <a:pPr marL="0" indent="0" algn="ctr">
              <a:buNone/>
            </a:pPr>
            <a:r>
              <a:rPr lang="en-US" dirty="0"/>
              <a:t>Miss Wilson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DCC9B-F4F0-4631-A625-57E91EB50B6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Topaz class teacher is </a:t>
            </a:r>
          </a:p>
          <a:p>
            <a:pPr marL="0" indent="0" algn="ctr">
              <a:buNone/>
            </a:pPr>
            <a:r>
              <a:rPr lang="en-GB" dirty="0"/>
              <a:t>Mrs Hudson</a:t>
            </a:r>
          </a:p>
        </p:txBody>
      </p:sp>
      <p:pic>
        <p:nvPicPr>
          <p:cNvPr id="5" name="Picture 4" descr="A picture containing indoor, laying, head, photo&#10;&#10;Description automatically generated">
            <a:extLst>
              <a:ext uri="{FF2B5EF4-FFF2-40B4-BE49-F238E27FC236}">
                <a16:creationId xmlns:a16="http://schemas.microsoft.com/office/drawing/2014/main" id="{62CD8B79-47B6-43E4-90BD-B178C47547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 t="14042" r="27378" b="11568"/>
          <a:stretch/>
        </p:blipFill>
        <p:spPr>
          <a:xfrm rot="5400000">
            <a:off x="6956709" y="3232988"/>
            <a:ext cx="3382395" cy="2704661"/>
          </a:xfrm>
          <a:prstGeom prst="rect">
            <a:avLst/>
          </a:prstGeom>
        </p:spPr>
      </p:pic>
      <p:pic>
        <p:nvPicPr>
          <p:cNvPr id="8" name="Picture 7" descr="A picture containing clothing, man&#10;&#10;Description automatically generated">
            <a:extLst>
              <a:ext uri="{FF2B5EF4-FFF2-40B4-BE49-F238E27FC236}">
                <a16:creationId xmlns:a16="http://schemas.microsoft.com/office/drawing/2014/main" id="{6B28CD06-4577-4C1C-A354-87211A9D82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5" r="33333" b="10532"/>
          <a:stretch/>
        </p:blipFill>
        <p:spPr>
          <a:xfrm rot="5400000">
            <a:off x="1646346" y="3206090"/>
            <a:ext cx="3382395" cy="275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194">
        <p:fade/>
      </p:transition>
    </mc:Choice>
    <mc:Fallback xmlns="">
      <p:transition spd="med" advTm="6194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5" y="388702"/>
            <a:ext cx="10058402" cy="840419"/>
          </a:xfrm>
        </p:spPr>
        <p:txBody>
          <a:bodyPr>
            <a:noAutofit/>
          </a:bodyPr>
          <a:lstStyle/>
          <a:p>
            <a:r>
              <a:rPr lang="en-US" sz="2800" dirty="0"/>
              <a:t>Here are the Reception class teaching assistants, we have two based in each classroom.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0" y="1898126"/>
            <a:ext cx="2071456" cy="61573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Mrs Atkinson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E2F96EB3-0E99-4982-941E-C7647444E270}"/>
              </a:ext>
            </a:extLst>
          </p:cNvPr>
          <p:cNvSpPr txBox="1">
            <a:spLocks/>
          </p:cNvSpPr>
          <p:nvPr/>
        </p:nvSpPr>
        <p:spPr>
          <a:xfrm>
            <a:off x="3073045" y="3283042"/>
            <a:ext cx="2084881" cy="6157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Mrs Willcocks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CF79AC07-B3C5-406A-927C-7213B09BC9BE}"/>
              </a:ext>
            </a:extLst>
          </p:cNvPr>
          <p:cNvSpPr txBox="1">
            <a:spLocks/>
          </p:cNvSpPr>
          <p:nvPr/>
        </p:nvSpPr>
        <p:spPr>
          <a:xfrm>
            <a:off x="516276" y="1898126"/>
            <a:ext cx="1962073" cy="6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Mrs Irvine </a:t>
            </a:r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D317061-0038-432D-A88A-FA6F2578BC46}"/>
              </a:ext>
            </a:extLst>
          </p:cNvPr>
          <p:cNvSpPr txBox="1">
            <a:spLocks/>
          </p:cNvSpPr>
          <p:nvPr/>
        </p:nvSpPr>
        <p:spPr>
          <a:xfrm>
            <a:off x="9001849" y="3220897"/>
            <a:ext cx="2084881" cy="6157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Miss Mitchell</a:t>
            </a:r>
          </a:p>
        </p:txBody>
      </p:sp>
      <p:pic>
        <p:nvPicPr>
          <p:cNvPr id="5" name="Picture 4" descr="A person in a black shirt&#10;&#10;Description automatically generated">
            <a:extLst>
              <a:ext uri="{FF2B5EF4-FFF2-40B4-BE49-F238E27FC236}">
                <a16:creationId xmlns:a16="http://schemas.microsoft.com/office/drawing/2014/main" id="{45F8625D-9C5C-4758-BEA2-B4A27D060B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2" t="11971" r="28285" b="8460"/>
          <a:stretch/>
        </p:blipFill>
        <p:spPr>
          <a:xfrm rot="5400000">
            <a:off x="8983407" y="4058658"/>
            <a:ext cx="2121764" cy="1881026"/>
          </a:xfrm>
          <a:prstGeom prst="rect">
            <a:avLst/>
          </a:prstGeom>
        </p:spPr>
      </p:pic>
      <p:pic>
        <p:nvPicPr>
          <p:cNvPr id="10" name="Picture 9" descr="A picture containing man, laying&#10;&#10;Description automatically generated">
            <a:extLst>
              <a:ext uri="{FF2B5EF4-FFF2-40B4-BE49-F238E27FC236}">
                <a16:creationId xmlns:a16="http://schemas.microsoft.com/office/drawing/2014/main" id="{FAB15525-AD0C-4D69-B7AE-A2857A1726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0" t="26814" r="31521" b="11395"/>
          <a:stretch/>
        </p:blipFill>
        <p:spPr>
          <a:xfrm rot="5400000">
            <a:off x="3034764" y="4151575"/>
            <a:ext cx="2161441" cy="1766656"/>
          </a:xfrm>
          <a:prstGeom prst="rect">
            <a:avLst/>
          </a:prstGeom>
        </p:spPr>
      </p:pic>
      <p:pic>
        <p:nvPicPr>
          <p:cNvPr id="12" name="Picture 11" descr="A picture containing indoor, person, man, woman&#10;&#10;Description automatically generated">
            <a:extLst>
              <a:ext uri="{FF2B5EF4-FFF2-40B4-BE49-F238E27FC236}">
                <a16:creationId xmlns:a16="http://schemas.microsoft.com/office/drawing/2014/main" id="{5D881162-AC10-4AB0-A545-8EF78F0125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3" t="22155" r="30097" b="14674"/>
          <a:stretch/>
        </p:blipFill>
        <p:spPr>
          <a:xfrm rot="5400000">
            <a:off x="6081690" y="2690166"/>
            <a:ext cx="2158359" cy="1677195"/>
          </a:xfrm>
          <a:prstGeom prst="rect">
            <a:avLst/>
          </a:prstGeom>
        </p:spPr>
      </p:pic>
      <p:pic>
        <p:nvPicPr>
          <p:cNvPr id="14" name="Picture 13" descr="A picture containing person, man, indoor, laying&#10;&#10;Description automatically generated">
            <a:extLst>
              <a:ext uri="{FF2B5EF4-FFF2-40B4-BE49-F238E27FC236}">
                <a16:creationId xmlns:a16="http://schemas.microsoft.com/office/drawing/2014/main" id="{EC0D1F6A-36EB-495F-BC33-7B6FE02AE06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7" t="17149" r="26990" b="12602"/>
          <a:stretch/>
        </p:blipFill>
        <p:spPr>
          <a:xfrm rot="5400000">
            <a:off x="320423" y="2545704"/>
            <a:ext cx="2158361" cy="176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973">
        <p:fade/>
      </p:transition>
    </mc:Choice>
    <mc:Fallback xmlns="">
      <p:transition spd="med" advTm="9973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94909" y="-103573"/>
            <a:ext cx="10406406" cy="1452082"/>
          </a:xfrm>
        </p:spPr>
        <p:txBody>
          <a:bodyPr>
            <a:normAutofit/>
          </a:bodyPr>
          <a:lstStyle/>
          <a:p>
            <a:r>
              <a:rPr lang="en-US" sz="4400" dirty="0"/>
              <a:t>Our School</a:t>
            </a:r>
          </a:p>
        </p:txBody>
      </p:sp>
      <p:pic>
        <p:nvPicPr>
          <p:cNvPr id="3" name="Picture Placeholder 2" descr="A group of palm trees on the side of a road&#10;&#10;Description automatically generated">
            <a:extLst>
              <a:ext uri="{FF2B5EF4-FFF2-40B4-BE49-F238E27FC236}">
                <a16:creationId xmlns:a16="http://schemas.microsoft.com/office/drawing/2014/main" id="{3452971E-F1AE-4928-92E0-583FE2424C4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>
          <a:xfrm>
            <a:off x="1249168" y="1824285"/>
            <a:ext cx="2715289" cy="2776308"/>
          </a:xfrm>
        </p:spPr>
      </p:pic>
      <p:pic>
        <p:nvPicPr>
          <p:cNvPr id="5" name="Picture Placeholder 4" descr="A house that has a sign on the side of a road&#10;&#10;Description automatically generated">
            <a:extLst>
              <a:ext uri="{FF2B5EF4-FFF2-40B4-BE49-F238E27FC236}">
                <a16:creationId xmlns:a16="http://schemas.microsoft.com/office/drawing/2014/main" id="{51DF0C10-9293-48C3-A4A4-C2BF026D5423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/>
      </p:pic>
      <p:pic>
        <p:nvPicPr>
          <p:cNvPr id="7" name="Picture Placeholder 6" descr="A house that has a sign on the side of a road&#10;&#10;Description automatically generated">
            <a:extLst>
              <a:ext uri="{FF2B5EF4-FFF2-40B4-BE49-F238E27FC236}">
                <a16:creationId xmlns:a16="http://schemas.microsoft.com/office/drawing/2014/main" id="{12ADFDAB-5283-40D2-BF4D-35E5F7A5529B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23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619">
        <p:fade/>
      </p:transition>
    </mc:Choice>
    <mc:Fallback xmlns="">
      <p:transition spd="med" advTm="7619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7588" y="2425743"/>
            <a:ext cx="5995497" cy="872310"/>
          </a:xfrm>
        </p:spPr>
        <p:txBody>
          <a:bodyPr>
            <a:noAutofit/>
          </a:bodyPr>
          <a:lstStyle/>
          <a:p>
            <a:r>
              <a:rPr lang="en-US" dirty="0"/>
              <a:t>Our Indoor Environment</a:t>
            </a:r>
          </a:p>
        </p:txBody>
      </p:sp>
      <p:pic>
        <p:nvPicPr>
          <p:cNvPr id="4" name="Picture 3" descr="A picture containing indoor, sitting, small, table&#10;&#10;Description automatically generated">
            <a:extLst>
              <a:ext uri="{FF2B5EF4-FFF2-40B4-BE49-F238E27FC236}">
                <a16:creationId xmlns:a16="http://schemas.microsoft.com/office/drawing/2014/main" id="{82DC42EC-89F2-4D78-8D78-91A7361AF5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48" y="73241"/>
            <a:ext cx="3136669" cy="2352502"/>
          </a:xfrm>
          <a:prstGeom prst="rect">
            <a:avLst/>
          </a:prstGeom>
        </p:spPr>
      </p:pic>
      <p:pic>
        <p:nvPicPr>
          <p:cNvPr id="6" name="Picture 5" descr="A picture containing table, room, bedroom&#10;&#10;Description automatically generated">
            <a:extLst>
              <a:ext uri="{FF2B5EF4-FFF2-40B4-BE49-F238E27FC236}">
                <a16:creationId xmlns:a16="http://schemas.microsoft.com/office/drawing/2014/main" id="{797E9D03-FCDB-41CC-AB1F-5DCAA8B24E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" b="10198"/>
          <a:stretch/>
        </p:blipFill>
        <p:spPr>
          <a:xfrm>
            <a:off x="8226641" y="3778272"/>
            <a:ext cx="3598416" cy="2489364"/>
          </a:xfrm>
          <a:prstGeom prst="rect">
            <a:avLst/>
          </a:prstGeom>
        </p:spPr>
      </p:pic>
      <p:pic>
        <p:nvPicPr>
          <p:cNvPr id="8" name="Picture 7" descr="A picture containing room, holding, living&#10;&#10;Description automatically generated">
            <a:extLst>
              <a:ext uri="{FF2B5EF4-FFF2-40B4-BE49-F238E27FC236}">
                <a16:creationId xmlns:a16="http://schemas.microsoft.com/office/drawing/2014/main" id="{8058DF79-480B-4C61-893A-5DC2E05D8C1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" r="13925"/>
          <a:stretch/>
        </p:blipFill>
        <p:spPr>
          <a:xfrm rot="5400000">
            <a:off x="4341847" y="3739794"/>
            <a:ext cx="2590305" cy="2230611"/>
          </a:xfrm>
          <a:prstGeom prst="rect">
            <a:avLst/>
          </a:prstGeom>
        </p:spPr>
      </p:pic>
      <p:pic>
        <p:nvPicPr>
          <p:cNvPr id="10" name="Picture 9" descr="A picture containing indoor, table, chair, sitting&#10;&#10;Description automatically generated">
            <a:extLst>
              <a:ext uri="{FF2B5EF4-FFF2-40B4-BE49-F238E27FC236}">
                <a16:creationId xmlns:a16="http://schemas.microsoft.com/office/drawing/2014/main" id="{0523D707-3E62-444D-8A98-7771BAF0CE0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" t="8155" r="3365" b="20129"/>
          <a:stretch/>
        </p:blipFill>
        <p:spPr>
          <a:xfrm>
            <a:off x="7865356" y="150024"/>
            <a:ext cx="4054396" cy="2275720"/>
          </a:xfrm>
          <a:prstGeom prst="rect">
            <a:avLst/>
          </a:prstGeom>
        </p:spPr>
      </p:pic>
      <p:pic>
        <p:nvPicPr>
          <p:cNvPr id="16" name="Picture 15" descr="A picture containing indoor, table, sitting, green&#10;&#10;Description automatically generated">
            <a:extLst>
              <a:ext uri="{FF2B5EF4-FFF2-40B4-BE49-F238E27FC236}">
                <a16:creationId xmlns:a16="http://schemas.microsoft.com/office/drawing/2014/main" id="{505BD9B7-3C55-44D4-9DE7-2D9379EDF9C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886" y="284086"/>
            <a:ext cx="2364419" cy="1773314"/>
          </a:xfrm>
          <a:prstGeom prst="rect">
            <a:avLst/>
          </a:prstGeom>
        </p:spPr>
      </p:pic>
      <p:pic>
        <p:nvPicPr>
          <p:cNvPr id="18" name="Picture 17" descr="A picture containing indoor, table, room, desk&#10;&#10;Description automatically generated">
            <a:extLst>
              <a:ext uri="{FF2B5EF4-FFF2-40B4-BE49-F238E27FC236}">
                <a16:creationId xmlns:a16="http://schemas.microsoft.com/office/drawing/2014/main" id="{21B321AC-55FE-4CB0-846B-6CCCADD12E6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06" b="6556"/>
          <a:stretch/>
        </p:blipFill>
        <p:spPr>
          <a:xfrm>
            <a:off x="269288" y="3778270"/>
            <a:ext cx="3414945" cy="259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656">
        <p:fade/>
      </p:transition>
    </mc:Choice>
    <mc:Fallback xmlns="">
      <p:transition spd="med" advTm="1065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5388" y="2451735"/>
            <a:ext cx="7384651" cy="653988"/>
          </a:xfrm>
        </p:spPr>
        <p:txBody>
          <a:bodyPr>
            <a:noAutofit/>
          </a:bodyPr>
          <a:lstStyle/>
          <a:p>
            <a:r>
              <a:rPr lang="en-US" dirty="0"/>
              <a:t>Our Outdoor Environment</a:t>
            </a:r>
          </a:p>
        </p:txBody>
      </p:sp>
      <p:pic>
        <p:nvPicPr>
          <p:cNvPr id="5" name="Picture 4" descr="A group of people walking down a street next to a tree&#10;&#10;Description automatically generated">
            <a:extLst>
              <a:ext uri="{FF2B5EF4-FFF2-40B4-BE49-F238E27FC236}">
                <a16:creationId xmlns:a16="http://schemas.microsoft.com/office/drawing/2014/main" id="{B4B748FD-DF26-4756-8739-C070A58DD1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55" b="3830"/>
          <a:stretch/>
        </p:blipFill>
        <p:spPr>
          <a:xfrm>
            <a:off x="344473" y="290095"/>
            <a:ext cx="2416482" cy="1959571"/>
          </a:xfrm>
          <a:prstGeom prst="rect">
            <a:avLst/>
          </a:prstGeom>
        </p:spPr>
      </p:pic>
      <p:pic>
        <p:nvPicPr>
          <p:cNvPr id="9" name="Picture 8" descr="A picture containing grass, sitting, building, old&#10;&#10;Description automatically generated">
            <a:extLst>
              <a:ext uri="{FF2B5EF4-FFF2-40B4-BE49-F238E27FC236}">
                <a16:creationId xmlns:a16="http://schemas.microsoft.com/office/drawing/2014/main" id="{046AB7F4-1EF5-490D-B26C-7A7708FD58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53" y="2632790"/>
            <a:ext cx="1963722" cy="1592419"/>
          </a:xfrm>
          <a:prstGeom prst="rect">
            <a:avLst/>
          </a:prstGeom>
        </p:spPr>
      </p:pic>
      <p:pic>
        <p:nvPicPr>
          <p:cNvPr id="12" name="Picture 11" descr="A picture containing building, tree&#10;&#10;Description automatically generated">
            <a:extLst>
              <a:ext uri="{FF2B5EF4-FFF2-40B4-BE49-F238E27FC236}">
                <a16:creationId xmlns:a16="http://schemas.microsoft.com/office/drawing/2014/main" id="{A4BB72C3-5803-4E10-B828-DAAEEE6B5B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6421" y="3688203"/>
            <a:ext cx="2852937" cy="2139703"/>
          </a:xfrm>
          <a:prstGeom prst="rect">
            <a:avLst/>
          </a:prstGeom>
        </p:spPr>
      </p:pic>
      <p:pic>
        <p:nvPicPr>
          <p:cNvPr id="14" name="Picture 13" descr="A bench in a garden&#10;&#10;Description automatically generated">
            <a:extLst>
              <a:ext uri="{FF2B5EF4-FFF2-40B4-BE49-F238E27FC236}">
                <a16:creationId xmlns:a16="http://schemas.microsoft.com/office/drawing/2014/main" id="{5BA194FC-458B-48E0-A325-40A47ECF31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811" y="160240"/>
            <a:ext cx="2959038" cy="2219279"/>
          </a:xfrm>
          <a:prstGeom prst="rect">
            <a:avLst/>
          </a:prstGeom>
        </p:spPr>
      </p:pic>
      <p:pic>
        <p:nvPicPr>
          <p:cNvPr id="17" name="Picture 16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ECDC55F4-9293-44BD-BC98-26178DE02AE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391" y="3604334"/>
            <a:ext cx="3975331" cy="2981498"/>
          </a:xfrm>
          <a:prstGeom prst="rect">
            <a:avLst/>
          </a:prstGeom>
        </p:spPr>
      </p:pic>
      <p:pic>
        <p:nvPicPr>
          <p:cNvPr id="20" name="Picture 19" descr="A building next to a fence&#10;&#10;Description automatically generated">
            <a:extLst>
              <a:ext uri="{FF2B5EF4-FFF2-40B4-BE49-F238E27FC236}">
                <a16:creationId xmlns:a16="http://schemas.microsoft.com/office/drawing/2014/main" id="{AD3E131F-B5F1-4103-B665-87EC54415F5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508" y="266302"/>
            <a:ext cx="2612761" cy="1959571"/>
          </a:xfrm>
          <a:prstGeom prst="rect">
            <a:avLst/>
          </a:prstGeom>
        </p:spPr>
      </p:pic>
      <p:pic>
        <p:nvPicPr>
          <p:cNvPr id="22" name="Picture 21" descr="A building next to a fence&#10;&#10;Description automatically generated">
            <a:extLst>
              <a:ext uri="{FF2B5EF4-FFF2-40B4-BE49-F238E27FC236}">
                <a16:creationId xmlns:a16="http://schemas.microsoft.com/office/drawing/2014/main" id="{DE6EC8B3-C96C-41E2-851C-6EBE6548A6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8" b="9821"/>
          <a:stretch/>
        </p:blipFill>
        <p:spPr>
          <a:xfrm rot="10800000">
            <a:off x="412721" y="4608333"/>
            <a:ext cx="2348234" cy="208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2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968">
        <p:fade/>
      </p:transition>
    </mc:Choice>
    <mc:Fallback xmlns="">
      <p:transition spd="med" advTm="10968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2391F476-96F3-4F04-A8E7-F18CABC8B63A}"/>
              </a:ext>
            </a:extLst>
          </p:cNvPr>
          <p:cNvSpPr txBox="1">
            <a:spLocks/>
          </p:cNvSpPr>
          <p:nvPr/>
        </p:nvSpPr>
        <p:spPr>
          <a:xfrm>
            <a:off x="166253" y="302827"/>
            <a:ext cx="11637819" cy="145208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How you can help your children to prepare for school: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DF6A09-7499-436E-B57B-476AC45CD2F1}"/>
              </a:ext>
            </a:extLst>
          </p:cNvPr>
          <p:cNvSpPr txBox="1">
            <a:spLocks/>
          </p:cNvSpPr>
          <p:nvPr/>
        </p:nvSpPr>
        <p:spPr>
          <a:xfrm>
            <a:off x="422150" y="1629232"/>
            <a:ext cx="11347700" cy="5526305"/>
          </a:xfrm>
          <a:prstGeom prst="rect">
            <a:avLst/>
          </a:prstGeom>
        </p:spPr>
        <p:txBody>
          <a:bodyPr>
            <a:no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Sing some nursery rhymes together.</a:t>
            </a:r>
          </a:p>
          <a:p>
            <a:r>
              <a:rPr lang="en-US" sz="2000" dirty="0"/>
              <a:t>Share stories together.</a:t>
            </a:r>
          </a:p>
          <a:p>
            <a:r>
              <a:rPr lang="en-US" sz="2000" dirty="0"/>
              <a:t>Count to 10 and </a:t>
            </a:r>
            <a:r>
              <a:rPr lang="en-US" sz="2000" dirty="0" err="1"/>
              <a:t>practise</a:t>
            </a:r>
            <a:r>
              <a:rPr lang="en-US" sz="2000" dirty="0"/>
              <a:t> counting objects.</a:t>
            </a:r>
          </a:p>
          <a:p>
            <a:r>
              <a:rPr lang="en-US" sz="2000" dirty="0"/>
              <a:t>Encourage them to get dressed/undressed by themselves.</a:t>
            </a:r>
          </a:p>
          <a:p>
            <a:r>
              <a:rPr lang="en-US" sz="2000" dirty="0"/>
              <a:t>Use a knife and fork to eat meals.</a:t>
            </a:r>
          </a:p>
          <a:p>
            <a:r>
              <a:rPr lang="en-US" sz="2000" dirty="0"/>
              <a:t>Teach them to put their own coat on and fasten it, especially their new school coat.</a:t>
            </a:r>
          </a:p>
          <a:p>
            <a:r>
              <a:rPr lang="en-US" sz="2000" dirty="0"/>
              <a:t>Talk to them about school and answer any questions they have as best as you can, to reassure them.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171">
        <p:fade/>
      </p:transition>
    </mc:Choice>
    <mc:Fallback xmlns="">
      <p:transition spd="med" advTm="1117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32445" y="1221420"/>
            <a:ext cx="6858002" cy="914400"/>
          </a:xfrm>
        </p:spPr>
        <p:txBody>
          <a:bodyPr>
            <a:noAutofit/>
          </a:bodyPr>
          <a:lstStyle/>
          <a:p>
            <a:r>
              <a:rPr lang="en-US" sz="3200" dirty="0"/>
              <a:t>We are really looking forward to meeting you all very soon.</a:t>
            </a:r>
          </a:p>
          <a:p>
            <a:endParaRPr lang="en-US" sz="3200" dirty="0"/>
          </a:p>
          <a:p>
            <a:r>
              <a:rPr lang="en-US" sz="3200" dirty="0"/>
              <a:t>If you have any questions please contact school.</a:t>
            </a:r>
          </a:p>
          <a:p>
            <a:endParaRPr lang="en-US" sz="3200" dirty="0"/>
          </a:p>
          <a:p>
            <a:r>
              <a:rPr lang="en-US" sz="3200" dirty="0"/>
              <a:t>Keep safe and take care!</a:t>
            </a:r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73">
        <p:fade/>
      </p:transition>
    </mc:Choice>
    <mc:Fallback xmlns="">
      <p:transition spd="med" advTm="9373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127</TotalTime>
  <Words>223</Words>
  <Application>Microsoft Office PowerPoint</Application>
  <PresentationFormat>Widescreen</PresentationFormat>
  <Paragraphs>33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Segoe Print</vt:lpstr>
      <vt:lpstr>Nature Illustration 16x9</vt:lpstr>
      <vt:lpstr>Welcome to Rosegrove Infant School</vt:lpstr>
      <vt:lpstr>We can’t wait to meet you!</vt:lpstr>
      <vt:lpstr>We have two Reception classes!</vt:lpstr>
      <vt:lpstr>Here are the Reception class teaching assistants, we have two based in each classroom. </vt:lpstr>
      <vt:lpstr>Our School</vt:lpstr>
      <vt:lpstr>Our Indoor Environment</vt:lpstr>
      <vt:lpstr>Our Outdoor Environment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Rosegrove Infant School</dc:title>
  <dc:creator>Wilson, N</dc:creator>
  <cp:lastModifiedBy>Wilson, N</cp:lastModifiedBy>
  <cp:revision>13</cp:revision>
  <dcterms:created xsi:type="dcterms:W3CDTF">2020-05-13T16:27:48Z</dcterms:created>
  <dcterms:modified xsi:type="dcterms:W3CDTF">2020-05-19T10:40:54Z</dcterms:modified>
</cp:coreProperties>
</file>