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60" r:id="rId4"/>
    <p:sldId id="258" r:id="rId5"/>
    <p:sldId id="259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7/9/2020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F8E30-353C-4D62-82FB-57486DAB03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Growth mindset</a:t>
            </a:r>
            <a:br>
              <a:rPr lang="en-GB" dirty="0"/>
            </a:br>
            <a:endParaRPr lang="en-GB" sz="25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ECD314-2AE8-4273-A18B-C07E6F3689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500" dirty="0"/>
              <a:t>A whole school approach</a:t>
            </a:r>
          </a:p>
        </p:txBody>
      </p:sp>
    </p:spTree>
    <p:extLst>
      <p:ext uri="{BB962C8B-B14F-4D97-AF65-F5344CB8AC3E}">
        <p14:creationId xmlns:p14="http://schemas.microsoft.com/office/powerpoint/2010/main" val="3110981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193C9-E0AE-4622-9653-30A22891A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Foundation Stage Characteristics of Effective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2E714-BB99-449B-B9E0-A5AE71DA16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500" dirty="0"/>
              <a:t> How children learn rather than what they learn</a:t>
            </a:r>
          </a:p>
          <a:p>
            <a:r>
              <a:rPr lang="en-GB" sz="2500" dirty="0"/>
              <a:t>During their earliest years, children form attitudes about learning that will last a lifetime</a:t>
            </a:r>
          </a:p>
          <a:p>
            <a:r>
              <a:rPr lang="en-GB" sz="2500" dirty="0"/>
              <a:t>Children who receive the right sort of support and encouragement during these years will be creative, and adventurous learners throughout their lives.</a:t>
            </a:r>
          </a:p>
        </p:txBody>
      </p:sp>
    </p:spTree>
    <p:extLst>
      <p:ext uri="{BB962C8B-B14F-4D97-AF65-F5344CB8AC3E}">
        <p14:creationId xmlns:p14="http://schemas.microsoft.com/office/powerpoint/2010/main" val="593559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0B22A-D9B7-4316-AE8E-88D57D348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9023" y="2301201"/>
            <a:ext cx="10058400" cy="1371600"/>
          </a:xfrm>
        </p:spPr>
        <p:txBody>
          <a:bodyPr>
            <a:normAutofit fontScale="90000"/>
          </a:bodyPr>
          <a:lstStyle/>
          <a:p>
            <a:r>
              <a:rPr lang="en-GB" dirty="0"/>
              <a:t>Playing and Exploring</a:t>
            </a:r>
            <a:br>
              <a:rPr lang="en-GB" dirty="0"/>
            </a:br>
            <a:br>
              <a:rPr lang="en-GB" dirty="0"/>
            </a:br>
            <a:r>
              <a:rPr lang="en-GB" dirty="0"/>
              <a:t> </a:t>
            </a:r>
            <a:br>
              <a:rPr lang="en-GB" sz="3900" dirty="0"/>
            </a:br>
            <a:r>
              <a:rPr lang="en-GB" sz="3900" dirty="0"/>
              <a:t>Engagement</a:t>
            </a:r>
            <a:br>
              <a:rPr lang="en-GB" sz="3900" dirty="0"/>
            </a:br>
            <a:r>
              <a:rPr lang="en-GB" sz="3900" dirty="0"/>
              <a:t>Finding out and exploring </a:t>
            </a:r>
            <a:br>
              <a:rPr lang="en-GB" sz="3900" dirty="0"/>
            </a:br>
            <a:r>
              <a:rPr lang="en-GB" sz="3900" dirty="0"/>
              <a:t>Playing with what they know</a:t>
            </a:r>
            <a:br>
              <a:rPr lang="en-GB" sz="3900" dirty="0"/>
            </a:br>
            <a:r>
              <a:rPr lang="en-GB" sz="3900" dirty="0"/>
              <a:t>Being willing to have a go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586D71-2BAA-484A-BEED-82E0C8243C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1178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4D9FB-0266-4A69-B8CD-4C4A70E09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54DE7-297C-4BC3-ACE5-29BEADF8F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r>
              <a:rPr lang="en-GB" sz="3500" dirty="0"/>
              <a:t>Being involved and concentrating </a:t>
            </a:r>
          </a:p>
          <a:p>
            <a:pPr marL="0" indent="0">
              <a:buNone/>
            </a:pPr>
            <a:r>
              <a:rPr lang="en-GB" sz="3500" dirty="0"/>
              <a:t>Keeping trying </a:t>
            </a:r>
          </a:p>
          <a:p>
            <a:pPr marL="0" indent="0">
              <a:buNone/>
            </a:pPr>
            <a:r>
              <a:rPr lang="en-GB" sz="3500" dirty="0"/>
              <a:t>Enjoying achieving what they set out to do</a:t>
            </a:r>
          </a:p>
          <a:p>
            <a:pPr marL="0" indent="0">
              <a:buNone/>
            </a:pPr>
            <a:r>
              <a:rPr lang="en-GB" sz="3500" dirty="0"/>
              <a:t>Motivation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431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D86EF-80F8-4D1E-86F2-B6D00FF18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and thinking critically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23929D-119D-4AF2-AE1A-97D2CC9C27C9}"/>
              </a:ext>
            </a:extLst>
          </p:cNvPr>
          <p:cNvSpPr/>
          <p:nvPr/>
        </p:nvSpPr>
        <p:spPr>
          <a:xfrm>
            <a:off x="1192822" y="2014194"/>
            <a:ext cx="750276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500" dirty="0"/>
              <a:t>Thinking</a:t>
            </a:r>
          </a:p>
          <a:p>
            <a:r>
              <a:rPr lang="en-GB" sz="3500" dirty="0"/>
              <a:t>Having their own ideas </a:t>
            </a:r>
          </a:p>
          <a:p>
            <a:r>
              <a:rPr lang="en-GB" sz="3500" dirty="0"/>
              <a:t>Making links </a:t>
            </a:r>
          </a:p>
          <a:p>
            <a:r>
              <a:rPr lang="en-GB" sz="3500" dirty="0"/>
              <a:t>Choosing ways to do things</a:t>
            </a:r>
          </a:p>
        </p:txBody>
      </p:sp>
    </p:spTree>
    <p:extLst>
      <p:ext uri="{BB962C8B-B14F-4D97-AF65-F5344CB8AC3E}">
        <p14:creationId xmlns:p14="http://schemas.microsoft.com/office/powerpoint/2010/main" val="25022139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409FD-5871-4910-9966-90A9688B2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300" dirty="0"/>
              <a:t>Knowing how we learn makes us a better learner and we encourage our children to be aware of their skills and strengths and areas to work on.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F714B-3479-491B-A480-F937E5B2B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014194"/>
            <a:ext cx="10058400" cy="40208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dirty="0"/>
              <a:t>We have a wide range of children in school:</a:t>
            </a:r>
          </a:p>
          <a:p>
            <a:endParaRPr lang="en-GB" dirty="0"/>
          </a:p>
          <a:p>
            <a:r>
              <a:rPr lang="en-GB" sz="2500" dirty="0"/>
              <a:t>Some children need more challenge</a:t>
            </a:r>
          </a:p>
          <a:p>
            <a:r>
              <a:rPr lang="en-GB" sz="2500" dirty="0"/>
              <a:t>Some children need more support </a:t>
            </a:r>
          </a:p>
          <a:p>
            <a:r>
              <a:rPr lang="en-GB" sz="2500" dirty="0"/>
              <a:t>Some children have additional needs   </a:t>
            </a:r>
          </a:p>
          <a:p>
            <a:r>
              <a:rPr lang="en-GB" sz="2500" dirty="0"/>
              <a:t>-Medical, Physical, Sensory, Learning, Emotional</a:t>
            </a:r>
          </a:p>
          <a:p>
            <a:pPr marL="0" indent="0">
              <a:buNone/>
            </a:pPr>
            <a:r>
              <a:rPr lang="en-GB" dirty="0"/>
              <a:t>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350405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8BD53-C483-4862-8F4B-84B00B12C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748914"/>
          </a:xfrm>
        </p:spPr>
        <p:txBody>
          <a:bodyPr>
            <a:normAutofit/>
          </a:bodyPr>
          <a:lstStyle/>
          <a:p>
            <a:r>
              <a:rPr lang="en-GB" sz="4000" dirty="0"/>
              <a:t>The role of the </a:t>
            </a:r>
            <a:r>
              <a:rPr lang="en-GB" sz="4000" dirty="0" err="1"/>
              <a:t>SENCo</a:t>
            </a:r>
            <a:r>
              <a:rPr lang="en-GB" sz="4000" dirty="0"/>
              <a:t> </a:t>
            </a:r>
            <a:br>
              <a:rPr lang="en-GB" sz="4000" dirty="0"/>
            </a:br>
            <a:r>
              <a:rPr lang="en-GB" sz="4000" dirty="0"/>
              <a:t>Mrs Ashworth</a:t>
            </a:r>
            <a:br>
              <a:rPr lang="en-GB" sz="4000" dirty="0"/>
            </a:br>
            <a:r>
              <a:rPr lang="en-GB" sz="4000" dirty="0"/>
              <a:t>Mrs Hudson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95364B-07E9-4FBA-853A-D0B872BAA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32" y="2391508"/>
            <a:ext cx="10676060" cy="3316605"/>
          </a:xfrm>
        </p:spPr>
        <p:txBody>
          <a:bodyPr>
            <a:noAutofit/>
          </a:bodyPr>
          <a:lstStyle/>
          <a:p>
            <a:r>
              <a:rPr lang="en-GB" sz="2500" dirty="0"/>
              <a:t>To  work closely with parents to identify any additional needs.</a:t>
            </a:r>
          </a:p>
          <a:p>
            <a:r>
              <a:rPr lang="en-GB" sz="2500" dirty="0"/>
              <a:t>Put in place support for the children.</a:t>
            </a:r>
          </a:p>
          <a:p>
            <a:r>
              <a:rPr lang="en-GB" sz="2500" dirty="0"/>
              <a:t>Support the class teacher and key person.</a:t>
            </a:r>
          </a:p>
          <a:p>
            <a:r>
              <a:rPr lang="en-GB" sz="2500" dirty="0"/>
              <a:t>Work closely with other organisations such as doctors and speech and language therapists.</a:t>
            </a:r>
          </a:p>
          <a:p>
            <a:r>
              <a:rPr lang="en-GB" sz="2500" dirty="0"/>
              <a:t>Ensure all children receive the support they need to be the very best they </a:t>
            </a:r>
            <a:r>
              <a:rPr lang="en-GB" sz="2500"/>
              <a:t>can be.</a:t>
            </a:r>
          </a:p>
          <a:p>
            <a:endParaRPr lang="en-GB" sz="2500" dirty="0"/>
          </a:p>
          <a:p>
            <a:pPr marL="0" indent="0">
              <a:buNone/>
            </a:pPr>
            <a:r>
              <a:rPr lang="en-GB" sz="2500" dirty="0"/>
              <a:t>Please come and find us if you have any concerns about your child.</a:t>
            </a:r>
          </a:p>
        </p:txBody>
      </p:sp>
    </p:spTree>
    <p:extLst>
      <p:ext uri="{BB962C8B-B14F-4D97-AF65-F5344CB8AC3E}">
        <p14:creationId xmlns:p14="http://schemas.microsoft.com/office/powerpoint/2010/main" val="21763908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52</TotalTime>
  <Words>268</Words>
  <Application>Microsoft Office PowerPoint</Application>
  <PresentationFormat>Widescreen</PresentationFormat>
  <Paragraphs>34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Century Gothic</vt:lpstr>
      <vt:lpstr>Garamond</vt:lpstr>
      <vt:lpstr>Savon</vt:lpstr>
      <vt:lpstr>Growth mindset </vt:lpstr>
      <vt:lpstr>Foundation Stage Characteristics of Effective Learning</vt:lpstr>
      <vt:lpstr>Playing and Exploring    Engagement Finding out and exploring  Playing with what they know Being willing to have a go</vt:lpstr>
      <vt:lpstr>Active learning</vt:lpstr>
      <vt:lpstr>Creating and thinking critically</vt:lpstr>
      <vt:lpstr>Knowing how we learn makes us a better learner and we encourage our children to be aware of their skills and strengths and areas to work on. </vt:lpstr>
      <vt:lpstr>The role of the SENCo  Mrs Ashworth Mrs Hudson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mindset</dc:title>
  <dc:creator>C Ashworth</dc:creator>
  <cp:lastModifiedBy>Ashworth, C</cp:lastModifiedBy>
  <cp:revision>7</cp:revision>
  <dcterms:created xsi:type="dcterms:W3CDTF">2018-05-22T12:56:58Z</dcterms:created>
  <dcterms:modified xsi:type="dcterms:W3CDTF">2020-07-09T13:08:12Z</dcterms:modified>
</cp:coreProperties>
</file>